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7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5B758-26BE-7746-6EB0-210FB5B78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25CE9-CCB2-FDF5-4514-72FCE3742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E41F9-1924-2D9D-4EDD-07009436C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D860-3590-409A-9C91-1931E6E5AA19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D049A-9E44-31F1-1880-7D1961D83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ADB88-7CD5-D74C-7194-22D519EF1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2FA6-3417-4ABD-B8B4-CBBCA7780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386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EDAA3-BFB5-FA40-0026-E62355ABA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C55E29-DA1C-A714-CC69-49F9EA36B2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731A4-ABA6-A654-4D22-71A584625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D860-3590-409A-9C91-1931E6E5AA19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17C16-495F-BE61-0EDC-72D990DD7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6EE52-DEA3-CD2B-A383-18B8436EF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2FA6-3417-4ABD-B8B4-CBBCA7780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33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92B89-2B28-9ABB-A19B-FCE1D5D2BD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4B74D9-C888-43D6-4FE5-51588438F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B5D61-5D2F-E320-E87F-FB06629F7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D860-3590-409A-9C91-1931E6E5AA19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D99A6-D28E-BA0B-D43B-CEE6B9AFE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D9FA5-C87E-4C72-B8B5-76071B6A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2FA6-3417-4ABD-B8B4-CBBCA7780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00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2954-B3C8-AF28-0262-8C4CA7F53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E5562-A8F1-A08E-3DAD-02A03D8C8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7CB2B-5B12-EAB0-198F-7385F3488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D860-3590-409A-9C91-1931E6E5AA19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A8AD5-73B5-DD02-8CD8-D6C05D32D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0E9BE-AB93-6369-8390-E35355E30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2FA6-3417-4ABD-B8B4-CBBCA7780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49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B0390-F357-92F8-9580-599C5B65F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5516C-9C17-D55F-7492-AFD6770EF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84CA7-EFF6-FA6C-5C95-CA3D1D144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D860-3590-409A-9C91-1931E6E5AA19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0953B-8BF1-2410-0CC6-B06382FF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BEA25-10E5-D4D2-3E85-75DAC2DD8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2FA6-3417-4ABD-B8B4-CBBCA7780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57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AFBF2-374A-66F6-6DEE-612571EFC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B146C-E7FA-682D-A8F5-733FE406F9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F1AA9-E29E-3C85-FA31-6943B69A4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4E1342-9679-4902-5D5B-FCA5DD6A7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D860-3590-409A-9C91-1931E6E5AA19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98ECA-C807-E55D-EDCF-E8900F480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E67DCC-4F43-DF76-DC41-339AECB7D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2FA6-3417-4ABD-B8B4-CBBCA7780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94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559CA-F5F5-C911-6A70-F4AF9E140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CD675-8786-0796-3DCB-E9459FCF9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18B8FE-2515-B0B1-78F3-A613B6231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F9A82A-4E9B-610B-CBC1-BA45689BF9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A80CE1-2A19-8AE3-5B70-BCD1424003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10B810-D3FE-0162-AA78-24E12DA1D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D860-3590-409A-9C91-1931E6E5AA19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2248AE-076D-9859-FCEB-AAB9D46E8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6D0F91-76A8-83BA-3FD0-7CA9B5E0D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2FA6-3417-4ABD-B8B4-CBBCA7780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96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C556-45A7-131D-3BDC-B9927D7B7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7A0A3A-63ED-00FA-BAD6-9EF52C27B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D860-3590-409A-9C91-1931E6E5AA19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C32A8-C9DA-81EB-0D75-D17B3EF30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A93398-95FF-B6E2-7DDB-ABA9D0FFB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2FA6-3417-4ABD-B8B4-CBBCA7780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66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B1EFD1-C7B1-0CE5-CDF4-AD2CF534D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D860-3590-409A-9C91-1931E6E5AA19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0EBD9E-1B55-5CE0-4A53-F87F2CFC4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09945-5AE8-BBB9-0B59-4374F56B8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2FA6-3417-4ABD-B8B4-CBBCA7780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12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52EDA-2EC8-198C-9FC6-88ADA8517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8780D-C54F-3A4A-A3E5-CE382DC1E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595B1-670C-A7B7-82EB-AB7F99E3F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AB4BF-5800-FA35-3801-418FF7E7F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D860-3590-409A-9C91-1931E6E5AA19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733E20-9A29-7201-5607-4C34BA564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E0FCF-6989-06C0-139C-B3C9D705A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2FA6-3417-4ABD-B8B4-CBBCA7780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340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1CA17-217A-5814-63F3-0DEC50B54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3008A0-4EE2-984D-981B-8993AE3F21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A7B5B1-FC07-EC8B-0D0F-A638823C6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E913C6-7320-10AB-60A7-9AB508978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D860-3590-409A-9C91-1931E6E5AA19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180C8-83DF-20C6-C6F1-1B4D2B07D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AF4E60-B1AA-51CD-AC1C-7BF850A8F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2FA6-3417-4ABD-B8B4-CBBCA7780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722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5E03C7-B6DD-FDB1-4408-DF6BA3C04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3D669-D144-8FC0-EA64-C26AE7A97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0CDA1-E05F-FCFA-594C-D61B4A28A5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A5D860-3590-409A-9C91-1931E6E5AA19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CAEA1-43C0-9563-F211-3E6FA6BCAB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2B95B-47FE-31D5-7FE1-E4EEF983C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442FA6-3417-4ABD-B8B4-CBBCA7780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466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742A528-B5BC-48B8-92DE-9C2B44451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al backpack with school supplies">
            <a:extLst>
              <a:ext uri="{FF2B5EF4-FFF2-40B4-BE49-F238E27FC236}">
                <a16:creationId xmlns:a16="http://schemas.microsoft.com/office/drawing/2014/main" id="{434CDB1F-9452-4109-FC7D-C84E35D4B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0" r="-1" b="4134"/>
          <a:stretch/>
        </p:blipFill>
        <p:spPr>
          <a:xfrm>
            <a:off x="687077" y="221456"/>
            <a:ext cx="10572330" cy="6415087"/>
          </a:xfrm>
          <a:custGeom>
            <a:avLst/>
            <a:gdLst/>
            <a:ahLst/>
            <a:cxnLst/>
            <a:rect l="l" t="t" r="r" b="b"/>
            <a:pathLst>
              <a:path w="8500451" h="5783926">
                <a:moveTo>
                  <a:pt x="4814568" y="604"/>
                </a:moveTo>
                <a:cubicBezTo>
                  <a:pt x="5041344" y="3294"/>
                  <a:pt x="5267019" y="14348"/>
                  <a:pt x="5493575" y="21000"/>
                </a:cubicBezTo>
                <a:cubicBezTo>
                  <a:pt x="5987120" y="36130"/>
                  <a:pt x="6483273" y="35607"/>
                  <a:pt x="6977859" y="46564"/>
                </a:cubicBezTo>
                <a:cubicBezTo>
                  <a:pt x="7286195" y="53346"/>
                  <a:pt x="7590877" y="77867"/>
                  <a:pt x="7880953" y="154038"/>
                </a:cubicBezTo>
                <a:cubicBezTo>
                  <a:pt x="7921646" y="164993"/>
                  <a:pt x="7967557" y="167081"/>
                  <a:pt x="7998861" y="193166"/>
                </a:cubicBezTo>
                <a:cubicBezTo>
                  <a:pt x="8033815" y="222382"/>
                  <a:pt x="8019729" y="265163"/>
                  <a:pt x="7968600" y="273511"/>
                </a:cubicBezTo>
                <a:cubicBezTo>
                  <a:pt x="7903386" y="284466"/>
                  <a:pt x="7836607" y="287597"/>
                  <a:pt x="7764609" y="294901"/>
                </a:cubicBezTo>
                <a:cubicBezTo>
                  <a:pt x="7792260" y="335073"/>
                  <a:pt x="7859040" y="304814"/>
                  <a:pt x="7876257" y="354899"/>
                </a:cubicBezTo>
                <a:cubicBezTo>
                  <a:pt x="7799043" y="389332"/>
                  <a:pt x="7705656" y="366898"/>
                  <a:pt x="7631049" y="400810"/>
                </a:cubicBezTo>
                <a:cubicBezTo>
                  <a:pt x="7633137" y="424287"/>
                  <a:pt x="7649831" y="426374"/>
                  <a:pt x="7663396" y="432635"/>
                </a:cubicBezTo>
                <a:cubicBezTo>
                  <a:pt x="7676961" y="438373"/>
                  <a:pt x="7710871" y="430026"/>
                  <a:pt x="7696264" y="462894"/>
                </a:cubicBezTo>
                <a:cubicBezTo>
                  <a:pt x="7541315" y="482719"/>
                  <a:pt x="7393147" y="550021"/>
                  <a:pt x="7229849" y="540630"/>
                </a:cubicBezTo>
                <a:cubicBezTo>
                  <a:pt x="7431755" y="558890"/>
                  <a:pt x="7602355" y="633496"/>
                  <a:pt x="7780782" y="683059"/>
                </a:cubicBezTo>
                <a:cubicBezTo>
                  <a:pt x="7773479" y="741491"/>
                  <a:pt x="7701483" y="718014"/>
                  <a:pt x="7680613" y="759751"/>
                </a:cubicBezTo>
                <a:cubicBezTo>
                  <a:pt x="7794869" y="788967"/>
                  <a:pt x="7904429" y="823401"/>
                  <a:pt x="7998861" y="880789"/>
                </a:cubicBezTo>
                <a:cubicBezTo>
                  <a:pt x="8083901" y="932439"/>
                  <a:pt x="8164765" y="989306"/>
                  <a:pt x="8257111" y="1031566"/>
                </a:cubicBezTo>
                <a:cubicBezTo>
                  <a:pt x="8354150" y="1075912"/>
                  <a:pt x="8413103" y="1132779"/>
                  <a:pt x="8402148" y="1229819"/>
                </a:cubicBezTo>
                <a:cubicBezTo>
                  <a:pt x="8397452" y="1269468"/>
                  <a:pt x="8409973" y="1302859"/>
                  <a:pt x="8453275" y="1318510"/>
                </a:cubicBezTo>
                <a:cubicBezTo>
                  <a:pt x="8507013" y="1337814"/>
                  <a:pt x="8501275" y="1367029"/>
                  <a:pt x="8499187" y="1411897"/>
                </a:cubicBezTo>
                <a:cubicBezTo>
                  <a:pt x="8496056" y="1465634"/>
                  <a:pt x="8468406" y="1486504"/>
                  <a:pt x="8419885" y="1504764"/>
                </a:cubicBezTo>
                <a:cubicBezTo>
                  <a:pt x="8350497" y="1530327"/>
                  <a:pt x="8349975" y="1569978"/>
                  <a:pt x="8368237" y="1617454"/>
                </a:cubicBezTo>
                <a:cubicBezTo>
                  <a:pt x="8378149" y="1643540"/>
                  <a:pt x="8393278" y="1664409"/>
                  <a:pt x="8415713" y="1683712"/>
                </a:cubicBezTo>
                <a:cubicBezTo>
                  <a:pt x="8493448" y="1751014"/>
                  <a:pt x="8492927" y="1752056"/>
                  <a:pt x="8416755" y="1831880"/>
                </a:cubicBezTo>
                <a:cubicBezTo>
                  <a:pt x="8396408" y="1853269"/>
                  <a:pt x="8374496" y="1867356"/>
                  <a:pt x="8383888" y="1901790"/>
                </a:cubicBezTo>
                <a:cubicBezTo>
                  <a:pt x="8415713" y="2016046"/>
                  <a:pt x="8411538" y="2016046"/>
                  <a:pt x="8283717" y="2053609"/>
                </a:cubicBezTo>
                <a:cubicBezTo>
                  <a:pt x="8254501" y="2062479"/>
                  <a:pt x="8215373" y="2054653"/>
                  <a:pt x="8198678" y="2087521"/>
                </a:cubicBezTo>
                <a:cubicBezTo>
                  <a:pt x="8209113" y="2111521"/>
                  <a:pt x="8184591" y="2690625"/>
                  <a:pt x="8207547" y="2700017"/>
                </a:cubicBezTo>
                <a:cubicBezTo>
                  <a:pt x="8387017" y="2773578"/>
                  <a:pt x="8409451" y="2860184"/>
                  <a:pt x="8269632" y="2996352"/>
                </a:cubicBezTo>
                <a:cubicBezTo>
                  <a:pt x="8175722" y="3087653"/>
                  <a:pt x="8186677" y="3236864"/>
                  <a:pt x="8225807" y="3330251"/>
                </a:cubicBezTo>
                <a:cubicBezTo>
                  <a:pt x="8373452" y="3371467"/>
                  <a:pt x="8341107" y="3481027"/>
                  <a:pt x="8370845" y="3577023"/>
                </a:cubicBezTo>
                <a:cubicBezTo>
                  <a:pt x="8392757" y="3649020"/>
                  <a:pt x="8306673" y="3639107"/>
                  <a:pt x="8310847" y="3671976"/>
                </a:cubicBezTo>
                <a:cubicBezTo>
                  <a:pt x="8365105" y="3711626"/>
                  <a:pt x="8437624" y="3724148"/>
                  <a:pt x="8479884" y="3778406"/>
                </a:cubicBezTo>
                <a:cubicBezTo>
                  <a:pt x="8403713" y="3818056"/>
                  <a:pt x="8365105" y="3873880"/>
                  <a:pt x="8322845" y="3929703"/>
                </a:cubicBezTo>
                <a:cubicBezTo>
                  <a:pt x="8254501" y="4020482"/>
                  <a:pt x="8161635" y="4097174"/>
                  <a:pt x="8063031" y="4166563"/>
                </a:cubicBezTo>
                <a:cubicBezTo>
                  <a:pt x="8012947" y="4649674"/>
                  <a:pt x="7851215" y="5156783"/>
                  <a:pt x="7833475" y="5181825"/>
                </a:cubicBezTo>
                <a:cubicBezTo>
                  <a:pt x="7760436" y="5174520"/>
                  <a:pt x="7618528" y="5466682"/>
                  <a:pt x="7495403" y="5493812"/>
                </a:cubicBezTo>
                <a:cubicBezTo>
                  <a:pt x="7366017" y="5523550"/>
                  <a:pt x="5441925" y="5797973"/>
                  <a:pt x="5148199" y="5783364"/>
                </a:cubicBezTo>
                <a:cubicBezTo>
                  <a:pt x="3551743" y="5705628"/>
                  <a:pt x="3505310" y="5598155"/>
                  <a:pt x="3505310" y="5598155"/>
                </a:cubicBezTo>
                <a:cubicBezTo>
                  <a:pt x="3505310" y="5598155"/>
                  <a:pt x="3596089" y="5571548"/>
                  <a:pt x="3675390" y="5541287"/>
                </a:cubicBezTo>
                <a:cubicBezTo>
                  <a:pt x="3627392" y="5542853"/>
                  <a:pt x="3579395" y="5543896"/>
                  <a:pt x="3531919" y="5542331"/>
                </a:cubicBezTo>
                <a:cubicBezTo>
                  <a:pt x="3164108" y="5531375"/>
                  <a:pt x="3500093" y="5511028"/>
                  <a:pt x="3138022" y="5469291"/>
                </a:cubicBezTo>
                <a:cubicBezTo>
                  <a:pt x="2527092" y="5398860"/>
                  <a:pt x="2618913" y="5380598"/>
                  <a:pt x="2058068" y="5181825"/>
                </a:cubicBezTo>
                <a:cubicBezTo>
                  <a:pt x="2008504" y="5164086"/>
                  <a:pt x="1660519" y="5056613"/>
                  <a:pt x="1447659" y="5044613"/>
                </a:cubicBezTo>
                <a:cubicBezTo>
                  <a:pt x="1391313" y="5041483"/>
                  <a:pt x="1329751" y="5042527"/>
                  <a:pt x="1281230" y="4977311"/>
                </a:cubicBezTo>
                <a:cubicBezTo>
                  <a:pt x="1429920" y="4979399"/>
                  <a:pt x="1557741" y="4979399"/>
                  <a:pt x="1696518" y="4945487"/>
                </a:cubicBezTo>
                <a:cubicBezTo>
                  <a:pt x="1622434" y="4898532"/>
                  <a:pt x="1537394" y="4938705"/>
                  <a:pt x="1478440" y="4905836"/>
                </a:cubicBezTo>
                <a:cubicBezTo>
                  <a:pt x="1423138" y="4875577"/>
                  <a:pt x="1375140" y="4871404"/>
                  <a:pt x="1318795" y="4919401"/>
                </a:cubicBezTo>
                <a:cubicBezTo>
                  <a:pt x="1289578" y="4944443"/>
                  <a:pt x="1237928" y="4939747"/>
                  <a:pt x="1208190" y="4925140"/>
                </a:cubicBezTo>
                <a:cubicBezTo>
                  <a:pt x="1049066" y="4846360"/>
                  <a:pt x="1052718" y="4847404"/>
                  <a:pt x="875857" y="4867751"/>
                </a:cubicBezTo>
                <a:cubicBezTo>
                  <a:pt x="763166" y="4880272"/>
                  <a:pt x="648388" y="4902706"/>
                  <a:pt x="545088" y="4889141"/>
                </a:cubicBezTo>
                <a:cubicBezTo>
                  <a:pt x="532045" y="4859403"/>
                  <a:pt x="543522" y="4845839"/>
                  <a:pt x="558131" y="4841666"/>
                </a:cubicBezTo>
                <a:cubicBezTo>
                  <a:pt x="796034" y="4776973"/>
                  <a:pt x="840379" y="4702889"/>
                  <a:pt x="1081413" y="4662717"/>
                </a:cubicBezTo>
                <a:cubicBezTo>
                  <a:pt x="1099151" y="4617327"/>
                  <a:pt x="1011503" y="4609500"/>
                  <a:pt x="1052718" y="4564633"/>
                </a:cubicBezTo>
                <a:cubicBezTo>
                  <a:pt x="1127846" y="4529678"/>
                  <a:pt x="1216016" y="4570894"/>
                  <a:pt x="1290622" y="4525505"/>
                </a:cubicBezTo>
                <a:cubicBezTo>
                  <a:pt x="1277579" y="4493158"/>
                  <a:pt x="1214972" y="4516636"/>
                  <a:pt x="1217581" y="4482202"/>
                </a:cubicBezTo>
                <a:cubicBezTo>
                  <a:pt x="1220712" y="4442552"/>
                  <a:pt x="1264536" y="4448813"/>
                  <a:pt x="1294796" y="4451421"/>
                </a:cubicBezTo>
                <a:cubicBezTo>
                  <a:pt x="1441398" y="4464985"/>
                  <a:pt x="1568696" y="4390902"/>
                  <a:pt x="1709040" y="4365860"/>
                </a:cubicBezTo>
                <a:cubicBezTo>
                  <a:pt x="1559306" y="4303253"/>
                  <a:pt x="686474" y="4353338"/>
                  <a:pt x="530479" y="4334034"/>
                </a:cubicBezTo>
                <a:cubicBezTo>
                  <a:pt x="367182" y="4314210"/>
                  <a:pt x="107367" y="4261516"/>
                  <a:pt x="174146" y="4244821"/>
                </a:cubicBezTo>
                <a:cubicBezTo>
                  <a:pt x="249796" y="4225518"/>
                  <a:pt x="519524" y="3996484"/>
                  <a:pt x="596216" y="3986050"/>
                </a:cubicBezTo>
                <a:cubicBezTo>
                  <a:pt x="685430" y="3974050"/>
                  <a:pt x="703169" y="3957876"/>
                  <a:pt x="820554" y="3875967"/>
                </a:cubicBezTo>
                <a:cubicBezTo>
                  <a:pt x="897769" y="3822230"/>
                  <a:pt x="576391" y="3939094"/>
                  <a:pt x="451179" y="3901009"/>
                </a:cubicBezTo>
                <a:cubicBezTo>
                  <a:pt x="405268" y="3886923"/>
                  <a:pt x="729255" y="3738233"/>
                  <a:pt x="729255" y="3711105"/>
                </a:cubicBezTo>
                <a:cubicBezTo>
                  <a:pt x="729255" y="3682409"/>
                  <a:pt x="700038" y="3676150"/>
                  <a:pt x="672387" y="3676150"/>
                </a:cubicBezTo>
                <a:cubicBezTo>
                  <a:pt x="610824" y="3676150"/>
                  <a:pt x="629606" y="3651106"/>
                  <a:pt x="568043" y="3652673"/>
                </a:cubicBezTo>
                <a:cubicBezTo>
                  <a:pt x="748558" y="3580154"/>
                  <a:pt x="860205" y="3599458"/>
                  <a:pt x="1038632" y="3533198"/>
                </a:cubicBezTo>
                <a:cubicBezTo>
                  <a:pt x="1125760" y="3500852"/>
                  <a:pt x="817425" y="3393378"/>
                  <a:pt x="907160" y="3365206"/>
                </a:cubicBezTo>
                <a:cubicBezTo>
                  <a:pt x="941071" y="3354249"/>
                  <a:pt x="986461" y="3365727"/>
                  <a:pt x="1009938" y="3327120"/>
                </a:cubicBezTo>
                <a:cubicBezTo>
                  <a:pt x="972897" y="3296340"/>
                  <a:pt x="923855" y="3309904"/>
                  <a:pt x="886812" y="3322425"/>
                </a:cubicBezTo>
                <a:cubicBezTo>
                  <a:pt x="792381" y="3354772"/>
                  <a:pt x="799165" y="3346946"/>
                  <a:pt x="789773" y="3322947"/>
                </a:cubicBezTo>
                <a:cubicBezTo>
                  <a:pt x="758993" y="3241037"/>
                  <a:pt x="682822" y="3267123"/>
                  <a:pt x="615520" y="3280688"/>
                </a:cubicBezTo>
                <a:cubicBezTo>
                  <a:pt x="412050" y="3321382"/>
                  <a:pt x="205972" y="3309904"/>
                  <a:pt x="3023" y="3351641"/>
                </a:cubicBezTo>
                <a:cubicBezTo>
                  <a:pt x="-18888" y="3356337"/>
                  <a:pt x="83890" y="3262949"/>
                  <a:pt x="132409" y="3251993"/>
                </a:cubicBezTo>
                <a:cubicBezTo>
                  <a:pt x="185103" y="3240516"/>
                  <a:pt x="249796" y="3248863"/>
                  <a:pt x="287360" y="3195127"/>
                </a:cubicBezTo>
                <a:cubicBezTo>
                  <a:pt x="220579" y="3181561"/>
                  <a:pt x="144410" y="3207647"/>
                  <a:pt x="78150" y="3164866"/>
                </a:cubicBezTo>
                <a:cubicBezTo>
                  <a:pt x="225276" y="3105913"/>
                  <a:pt x="371878" y="3107999"/>
                  <a:pt x="498655" y="3069914"/>
                </a:cubicBezTo>
                <a:cubicBezTo>
                  <a:pt x="510133" y="2999483"/>
                  <a:pt x="426658" y="3025046"/>
                  <a:pt x="396399" y="2984874"/>
                </a:cubicBezTo>
                <a:cubicBezTo>
                  <a:pt x="1351140" y="2916007"/>
                  <a:pt x="817946" y="2712537"/>
                  <a:pt x="658822" y="2601411"/>
                </a:cubicBezTo>
                <a:cubicBezTo>
                  <a:pt x="605607" y="2564370"/>
                  <a:pt x="1164888" y="2388551"/>
                  <a:pt x="1183148" y="2383856"/>
                </a:cubicBezTo>
                <a:cubicBezTo>
                  <a:pt x="1229581" y="2372900"/>
                  <a:pt x="1413747" y="2380725"/>
                  <a:pt x="1451311" y="2366639"/>
                </a:cubicBezTo>
                <a:cubicBezTo>
                  <a:pt x="1499309" y="2348901"/>
                  <a:pt x="1340706" y="2318120"/>
                  <a:pt x="1376184" y="2296729"/>
                </a:cubicBezTo>
                <a:cubicBezTo>
                  <a:pt x="1625043" y="2145953"/>
                  <a:pt x="1642780" y="1919006"/>
                  <a:pt x="1572870" y="1902834"/>
                </a:cubicBezTo>
                <a:cubicBezTo>
                  <a:pt x="1500353" y="1886138"/>
                  <a:pt x="1429399" y="1899181"/>
                  <a:pt x="1362097" y="1926311"/>
                </a:cubicBezTo>
                <a:cubicBezTo>
                  <a:pt x="1252536" y="1970656"/>
                  <a:pt x="493960" y="1907528"/>
                  <a:pt x="281620" y="1943006"/>
                </a:cubicBezTo>
                <a:cubicBezTo>
                  <a:pt x="249274" y="1948223"/>
                  <a:pt x="205451" y="1971700"/>
                  <a:pt x="174669" y="1927876"/>
                </a:cubicBezTo>
                <a:cubicBezTo>
                  <a:pt x="393269" y="1785969"/>
                  <a:pt x="673952" y="1826663"/>
                  <a:pt x="918115" y="1730145"/>
                </a:cubicBezTo>
                <a:cubicBezTo>
                  <a:pt x="822119" y="1663886"/>
                  <a:pt x="724558" y="1667017"/>
                  <a:pt x="624389" y="1676929"/>
                </a:cubicBezTo>
                <a:cubicBezTo>
                  <a:pt x="598304" y="1679538"/>
                  <a:pt x="562826" y="1683190"/>
                  <a:pt x="556565" y="1655539"/>
                </a:cubicBezTo>
                <a:cubicBezTo>
                  <a:pt x="548739" y="1620584"/>
                  <a:pt x="590999" y="1614323"/>
                  <a:pt x="618650" y="1600237"/>
                </a:cubicBezTo>
                <a:cubicBezTo>
                  <a:pt x="660909" y="1578325"/>
                  <a:pt x="723515" y="1604410"/>
                  <a:pt x="775165" y="1544413"/>
                </a:cubicBezTo>
                <a:cubicBezTo>
                  <a:pt x="618650" y="1558500"/>
                  <a:pt x="486656" y="1583021"/>
                  <a:pt x="348401" y="1624758"/>
                </a:cubicBezTo>
                <a:cubicBezTo>
                  <a:pt x="360400" y="1587717"/>
                  <a:pt x="402137" y="1570499"/>
                  <a:pt x="378660" y="1539719"/>
                </a:cubicBezTo>
                <a:cubicBezTo>
                  <a:pt x="360922" y="1516763"/>
                  <a:pt x="310316" y="1505806"/>
                  <a:pt x="336402" y="1463025"/>
                </a:cubicBezTo>
                <a:cubicBezTo>
                  <a:pt x="409963" y="1417636"/>
                  <a:pt x="514307" y="1429636"/>
                  <a:pt x="576913" y="1364421"/>
                </a:cubicBezTo>
                <a:cubicBezTo>
                  <a:pt x="665605" y="1271556"/>
                  <a:pt x="803338" y="1239731"/>
                  <a:pt x="911856" y="1171908"/>
                </a:cubicBezTo>
                <a:cubicBezTo>
                  <a:pt x="947853" y="1149995"/>
                  <a:pt x="1184192" y="1073303"/>
                  <a:pt x="1247841" y="1048782"/>
                </a:cubicBezTo>
                <a:cubicBezTo>
                  <a:pt x="1336532" y="1014349"/>
                  <a:pt x="1437746" y="1002349"/>
                  <a:pt x="1524872" y="939221"/>
                </a:cubicBezTo>
                <a:cubicBezTo>
                  <a:pt x="1439310" y="926178"/>
                  <a:pt x="1369923" y="985133"/>
                  <a:pt x="1267145" y="956439"/>
                </a:cubicBezTo>
                <a:cubicBezTo>
                  <a:pt x="1429920" y="895398"/>
                  <a:pt x="1579131" y="867746"/>
                  <a:pt x="1697039" y="783749"/>
                </a:cubicBezTo>
                <a:cubicBezTo>
                  <a:pt x="1711648" y="773315"/>
                  <a:pt x="1740342" y="776446"/>
                  <a:pt x="1762255" y="772794"/>
                </a:cubicBezTo>
                <a:cubicBezTo>
                  <a:pt x="1992852" y="735752"/>
                  <a:pt x="2224495" y="704449"/>
                  <a:pt x="2452486" y="650712"/>
                </a:cubicBezTo>
                <a:cubicBezTo>
                  <a:pt x="2504136" y="638191"/>
                  <a:pt x="2595436" y="635061"/>
                  <a:pt x="2586045" y="590193"/>
                </a:cubicBezTo>
                <a:cubicBezTo>
                  <a:pt x="2571959" y="522891"/>
                  <a:pt x="2486919" y="570889"/>
                  <a:pt x="2432138" y="577150"/>
                </a:cubicBezTo>
                <a:cubicBezTo>
                  <a:pt x="2262059" y="597497"/>
                  <a:pt x="2091979" y="632974"/>
                  <a:pt x="1919291" y="613149"/>
                </a:cubicBezTo>
                <a:cubicBezTo>
                  <a:pt x="2035633" y="588107"/>
                  <a:pt x="2151455" y="562542"/>
                  <a:pt x="2267799" y="537499"/>
                </a:cubicBezTo>
                <a:cubicBezTo>
                  <a:pt x="2134238" y="546368"/>
                  <a:pt x="2017896" y="487936"/>
                  <a:pt x="1887988" y="514022"/>
                </a:cubicBezTo>
                <a:cubicBezTo>
                  <a:pt x="1846250" y="522370"/>
                  <a:pt x="1802427" y="495762"/>
                  <a:pt x="1798252" y="454546"/>
                </a:cubicBezTo>
                <a:cubicBezTo>
                  <a:pt x="1793557" y="421678"/>
                  <a:pt x="1832686" y="407071"/>
                  <a:pt x="1862424" y="396636"/>
                </a:cubicBezTo>
                <a:cubicBezTo>
                  <a:pt x="1938595" y="370028"/>
                  <a:pt x="1999113" y="291250"/>
                  <a:pt x="2096675" y="332987"/>
                </a:cubicBezTo>
                <a:cubicBezTo>
                  <a:pt x="2158237" y="267250"/>
                  <a:pt x="2256320" y="256816"/>
                  <a:pt x="2335621" y="239600"/>
                </a:cubicBezTo>
                <a:cubicBezTo>
                  <a:pt x="2588654" y="185341"/>
                  <a:pt x="2845338" y="143081"/>
                  <a:pt x="3102023" y="107082"/>
                </a:cubicBezTo>
                <a:cubicBezTo>
                  <a:pt x="3270538" y="83605"/>
                  <a:pt x="3444270" y="93518"/>
                  <a:pt x="3611219" y="63780"/>
                </a:cubicBezTo>
                <a:cubicBezTo>
                  <a:pt x="3937814" y="5869"/>
                  <a:pt x="4262322" y="7436"/>
                  <a:pt x="4587352" y="1175"/>
                </a:cubicBezTo>
                <a:cubicBezTo>
                  <a:pt x="4663262" y="-260"/>
                  <a:pt x="4738976" y="-293"/>
                  <a:pt x="4814568" y="60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94973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Lola Kusimo</dc:creator>
  <cp:lastModifiedBy>Lola Kusimo</cp:lastModifiedBy>
  <cp:revision>1</cp:revision>
  <dcterms:created xsi:type="dcterms:W3CDTF">2024-09-10T11:52:06Z</dcterms:created>
  <dcterms:modified xsi:type="dcterms:W3CDTF">2024-09-10T11:57:28Z</dcterms:modified>
</cp:coreProperties>
</file>